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96"/>
  </p:normalViewPr>
  <p:slideViewPr>
    <p:cSldViewPr snapToGrid="0" snapToObjects="1">
      <p:cViewPr varScale="1">
        <p:scale>
          <a:sx n="81" d="100"/>
          <a:sy n="81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02T01:20:59.109" idx="1">
    <p:pos x="4511" y="487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30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4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0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9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0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1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9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7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76C9A-19B7-D94B-998E-6518F45109EF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36666-4852-D440-8FC8-47B274258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3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jpeg"/><Relationship Id="rId5" Type="http://schemas.microsoft.com/office/2007/relationships/hdphoto" Target="../media/hdphoto4.wdp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jpeg"/><Relationship Id="rId5" Type="http://schemas.microsoft.com/office/2007/relationships/hdphoto" Target="../media/hdphoto3.wdp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935" y="709448"/>
            <a:ext cx="9874371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292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2581" y="981283"/>
            <a:ext cx="10478687" cy="2564385"/>
            <a:chOff x="478347" y="599089"/>
            <a:chExt cx="10478687" cy="2564385"/>
          </a:xfrm>
          <a:solidFill>
            <a:schemeClr val="accent2">
              <a:lumMod val="60000"/>
              <a:lumOff val="40000"/>
              <a:alpha val="0"/>
            </a:schemeClr>
          </a:solidFill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1404" r="11757" b="23219"/>
            <a:stretch/>
          </p:blipFill>
          <p:spPr>
            <a:xfrm>
              <a:off x="478347" y="599089"/>
              <a:ext cx="2690521" cy="2524252"/>
            </a:xfrm>
            <a:prstGeom prst="rect">
              <a:avLst/>
            </a:prstGeom>
            <a:effectLst/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70921" r="7046"/>
            <a:stretch/>
          </p:blipFill>
          <p:spPr>
            <a:xfrm>
              <a:off x="4382815" y="1217495"/>
              <a:ext cx="1771092" cy="1905846"/>
            </a:xfrm>
            <a:prstGeom prst="rect">
              <a:avLst/>
            </a:prstGeom>
            <a:grpFill/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45558" r="38115"/>
            <a:stretch/>
          </p:blipFill>
          <p:spPr>
            <a:xfrm>
              <a:off x="3168868" y="1217495"/>
              <a:ext cx="1340070" cy="1905846"/>
            </a:xfrm>
            <a:prstGeom prst="rect">
              <a:avLst/>
            </a:prstGeom>
            <a:grp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41683"/>
            <a:stretch/>
          </p:blipFill>
          <p:spPr>
            <a:xfrm>
              <a:off x="6153907" y="1051233"/>
              <a:ext cx="3425902" cy="2112241"/>
            </a:xfrm>
            <a:prstGeom prst="rect">
              <a:avLst/>
            </a:prstGeom>
            <a:grpFill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l="16611" r="58494"/>
            <a:stretch/>
          </p:blipFill>
          <p:spPr>
            <a:xfrm>
              <a:off x="9446223" y="981437"/>
              <a:ext cx="1510811" cy="218203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9931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448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3629" y="1923393"/>
            <a:ext cx="362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Project Spark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193629" y="772566"/>
            <a:ext cx="296735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New York - London - Mumbai</a:t>
            </a:r>
          </a:p>
          <a:p>
            <a:r>
              <a:rPr lang="en-US" b="1" dirty="0" smtClean="0">
                <a:ln/>
                <a:solidFill>
                  <a:schemeClr val="accent4"/>
                </a:solidFill>
              </a:rPr>
              <a:t>Overland trip</a:t>
            </a:r>
            <a:endParaRPr lang="en-US" b="1" dirty="0">
              <a:ln/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703319" y="5360276"/>
            <a:ext cx="51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 Last Responders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7572" y="3137338"/>
            <a:ext cx="358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adventure strikes with charity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118"/>
            <a:ext cx="12192000" cy="40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2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165350"/>
            <a:ext cx="10883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88" y="0"/>
            <a:ext cx="8153262" cy="2931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11"/>
          <a:stretch/>
        </p:blipFill>
        <p:spPr>
          <a:xfrm>
            <a:off x="2885090" y="2438400"/>
            <a:ext cx="6798960" cy="29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36458" y="614855"/>
            <a:ext cx="10568514" cy="2590689"/>
            <a:chOff x="336458" y="614855"/>
            <a:chExt cx="10568514" cy="2590689"/>
          </a:xfrm>
        </p:grpSpPr>
        <p:grpSp>
          <p:nvGrpSpPr>
            <p:cNvPr id="11" name="Group 10"/>
            <p:cNvGrpSpPr/>
            <p:nvPr/>
          </p:nvGrpSpPr>
          <p:grpSpPr>
            <a:xfrm>
              <a:off x="336458" y="630620"/>
              <a:ext cx="7015630" cy="2574924"/>
              <a:chOff x="478347" y="599089"/>
              <a:chExt cx="7015630" cy="257492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1404" r="11757" b="23219"/>
              <a:stretch/>
            </p:blipFill>
            <p:spPr>
              <a:xfrm>
                <a:off x="478347" y="599089"/>
                <a:ext cx="2690521" cy="2524252"/>
              </a:xfrm>
              <a:prstGeom prst="rect">
                <a:avLst/>
              </a:prstGeom>
              <a:effectLst/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/>
              <a:srcRect l="70921" r="7046"/>
              <a:stretch/>
            </p:blipFill>
            <p:spPr>
              <a:xfrm>
                <a:off x="4382815" y="1217495"/>
                <a:ext cx="1771092" cy="190584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/>
              <a:srcRect l="45558" r="38115"/>
              <a:stretch/>
            </p:blipFill>
            <p:spPr>
              <a:xfrm>
                <a:off x="3168868" y="1217495"/>
                <a:ext cx="1340070" cy="1905846"/>
              </a:xfrm>
              <a:prstGeom prst="rect">
                <a:avLst/>
              </a:prstGeom>
              <a:solidFill>
                <a:schemeClr val="bg1">
                  <a:alpha val="62000"/>
                </a:schemeClr>
              </a:solidFill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/>
              <a:srcRect l="16611" r="58494"/>
              <a:stretch/>
            </p:blipFill>
            <p:spPr>
              <a:xfrm>
                <a:off x="5983166" y="991976"/>
                <a:ext cx="1510811" cy="2182037"/>
              </a:xfrm>
              <a:prstGeom prst="rect">
                <a:avLst/>
              </a:prstGeom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/>
            <a:srcRect l="62792" r="1"/>
            <a:stretch/>
          </p:blipFill>
          <p:spPr>
            <a:xfrm>
              <a:off x="7352088" y="1093303"/>
              <a:ext cx="2185783" cy="211224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/>
            <a:srcRect l="41372" r="36405"/>
            <a:stretch/>
          </p:blipFill>
          <p:spPr>
            <a:xfrm>
              <a:off x="9456631" y="1093302"/>
              <a:ext cx="1305592" cy="2112241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5841277" y="1023507"/>
              <a:ext cx="1741937" cy="50574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9183565" y="614855"/>
              <a:ext cx="1721407" cy="9144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00045" y="2065283"/>
              <a:ext cx="940881" cy="20495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789465" y="1981232"/>
              <a:ext cx="399189" cy="31531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7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6458" y="630620"/>
            <a:ext cx="10568514" cy="2574924"/>
            <a:chOff x="336458" y="630620"/>
            <a:chExt cx="10568514" cy="2574924"/>
          </a:xfrm>
        </p:grpSpPr>
        <p:grpSp>
          <p:nvGrpSpPr>
            <p:cNvPr id="4" name="Group 3"/>
            <p:cNvGrpSpPr/>
            <p:nvPr/>
          </p:nvGrpSpPr>
          <p:grpSpPr>
            <a:xfrm>
              <a:off x="336458" y="630620"/>
              <a:ext cx="7015630" cy="2574924"/>
              <a:chOff x="478347" y="599089"/>
              <a:chExt cx="7015630" cy="257492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rcRect l="31404" r="11757" b="23219"/>
              <a:stretch/>
            </p:blipFill>
            <p:spPr>
              <a:xfrm>
                <a:off x="478347" y="599089"/>
                <a:ext cx="2690521" cy="2524252"/>
              </a:xfrm>
              <a:prstGeom prst="rect">
                <a:avLst/>
              </a:prstGeom>
              <a:effectLst/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70921" r="7046"/>
              <a:stretch/>
            </p:blipFill>
            <p:spPr>
              <a:xfrm>
                <a:off x="4382815" y="1217495"/>
                <a:ext cx="1771092" cy="1905846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l="45558" r="38115"/>
              <a:stretch/>
            </p:blipFill>
            <p:spPr>
              <a:xfrm>
                <a:off x="3168868" y="1217495"/>
                <a:ext cx="1340070" cy="1905846"/>
              </a:xfrm>
              <a:prstGeom prst="rect">
                <a:avLst/>
              </a:prstGeom>
              <a:solidFill>
                <a:schemeClr val="bg1">
                  <a:alpha val="62000"/>
                </a:schemeClr>
              </a:solidFill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16611" r="58494"/>
              <a:stretch/>
            </p:blipFill>
            <p:spPr>
              <a:xfrm>
                <a:off x="5983166" y="991976"/>
                <a:ext cx="1510811" cy="2182037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62792" r="1"/>
            <a:stretch/>
          </p:blipFill>
          <p:spPr>
            <a:xfrm>
              <a:off x="7352088" y="1093303"/>
              <a:ext cx="2185783" cy="211224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41372" r="37383"/>
            <a:stretch/>
          </p:blipFill>
          <p:spPr>
            <a:xfrm>
              <a:off x="9456631" y="1093302"/>
              <a:ext cx="1248155" cy="211224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841277" y="1023507"/>
              <a:ext cx="1741937" cy="5057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183565" y="646387"/>
              <a:ext cx="1721407" cy="914400"/>
            </a:xfrm>
            <a:prstGeom prst="round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300045" y="2065283"/>
              <a:ext cx="940881" cy="2049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89465" y="1981232"/>
              <a:ext cx="399189" cy="3153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7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88925" y="584416"/>
            <a:ext cx="8423543" cy="2548618"/>
            <a:chOff x="478347" y="630621"/>
            <a:chExt cx="8423543" cy="2548618"/>
          </a:xfrm>
          <a:solidFill>
            <a:schemeClr val="accent2">
              <a:lumMod val="60000"/>
              <a:lumOff val="40000"/>
              <a:alpha val="0"/>
            </a:schemeClr>
          </a:solidFill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31404" r="11757" b="23219"/>
            <a:stretch/>
          </p:blipFill>
          <p:spPr>
            <a:xfrm>
              <a:off x="478347" y="630621"/>
              <a:ext cx="2690521" cy="2524252"/>
            </a:xfrm>
            <a:prstGeom prst="rect">
              <a:avLst/>
            </a:prstGeom>
            <a:effectLst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70921" r="7046"/>
            <a:stretch/>
          </p:blipFill>
          <p:spPr>
            <a:xfrm>
              <a:off x="4382815" y="1233261"/>
              <a:ext cx="1771092" cy="1905846"/>
            </a:xfrm>
            <a:prstGeom prst="rect">
              <a:avLst/>
            </a:prstGeom>
            <a:grp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45558" r="38115"/>
            <a:stretch/>
          </p:blipFill>
          <p:spPr>
            <a:xfrm>
              <a:off x="3168868" y="1233261"/>
              <a:ext cx="1340070" cy="1905846"/>
            </a:xfrm>
            <a:prstGeom prst="rect">
              <a:avLst/>
            </a:prstGeom>
            <a:grpFill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78941"/>
            <a:stretch/>
          </p:blipFill>
          <p:spPr>
            <a:xfrm>
              <a:off x="7664718" y="1051232"/>
              <a:ext cx="1237172" cy="2112241"/>
            </a:xfrm>
            <a:prstGeom prst="rect">
              <a:avLst/>
            </a:prstGeom>
            <a:grp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16611" r="58494"/>
            <a:stretch/>
          </p:blipFill>
          <p:spPr>
            <a:xfrm>
              <a:off x="6153907" y="997202"/>
              <a:ext cx="1510811" cy="2182037"/>
            </a:xfrm>
            <a:prstGeom prst="rect">
              <a:avLst/>
            </a:prstGeom>
            <a:grpFill/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1683" r="20209"/>
          <a:stretch/>
        </p:blipFill>
        <p:spPr>
          <a:xfrm>
            <a:off x="9112468" y="1020793"/>
            <a:ext cx="2238705" cy="2112241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9202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797050"/>
            <a:ext cx="5842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3431</TotalTime>
  <Words>18</Words>
  <Application>Microsoft Macintosh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2016-04-02T03:58:49Z</dcterms:created>
  <dcterms:modified xsi:type="dcterms:W3CDTF">2016-04-04T13:11:11Z</dcterms:modified>
</cp:coreProperties>
</file>